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20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Приемы групповой работы в средней школе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428860" y="4714884"/>
            <a:ext cx="6215106" cy="1752600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Пикман И.А.,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педагог-психолог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«Верю – не верю</a:t>
            </a:r>
            <a:r>
              <a:rPr lang="ru-RU" dirty="0" smtClean="0"/>
              <a:t>»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600200"/>
            <a:ext cx="8472518" cy="4525963"/>
          </a:xfrm>
        </p:spPr>
        <p:txBody>
          <a:bodyPr/>
          <a:lstStyle/>
          <a:p>
            <a:r>
              <a:rPr lang="ru-RU" i="1" dirty="0" smtClean="0"/>
              <a:t>Задания формулируют сами учащиеся:</a:t>
            </a:r>
            <a:endParaRPr lang="en-US" i="1" dirty="0" smtClean="0"/>
          </a:p>
          <a:p>
            <a:r>
              <a:rPr lang="ru-RU" dirty="0" smtClean="0"/>
              <a:t>Верите ли вы, что в </a:t>
            </a:r>
            <a:r>
              <a:rPr lang="ru-RU" dirty="0" smtClean="0"/>
              <a:t>слове «ключ…к» пишется суффикс –ЕК</a:t>
            </a:r>
            <a:r>
              <a:rPr lang="ru-RU" dirty="0" smtClean="0"/>
              <a:t>?</a:t>
            </a:r>
            <a:endParaRPr lang="ru-RU" dirty="0" smtClean="0"/>
          </a:p>
          <a:p>
            <a:r>
              <a:rPr lang="ru-RU" dirty="0" smtClean="0"/>
              <a:t>Верите ли вы, что </a:t>
            </a:r>
            <a:r>
              <a:rPr lang="ru-RU" dirty="0" smtClean="0"/>
              <a:t>7</a:t>
            </a:r>
            <a:r>
              <a:rPr lang="en-US" dirty="0" err="1" smtClean="0"/>
              <a:t>ab</a:t>
            </a:r>
            <a:r>
              <a:rPr lang="en-US" dirty="0" smtClean="0"/>
              <a:t>(2ab+3b)=14ab</a:t>
            </a:r>
            <a:r>
              <a:rPr lang="ru-RU" baseline="30000" dirty="0" smtClean="0"/>
              <a:t>2+</a:t>
            </a:r>
            <a:r>
              <a:rPr lang="ru-RU" dirty="0" smtClean="0"/>
              <a:t>21а</a:t>
            </a:r>
            <a:r>
              <a:rPr lang="en-US" dirty="0" smtClean="0"/>
              <a:t>b</a:t>
            </a:r>
            <a:r>
              <a:rPr lang="en-US" baseline="30000" dirty="0" smtClean="0"/>
              <a:t>2</a:t>
            </a:r>
            <a:r>
              <a:rPr lang="ru-RU" baseline="30000" dirty="0" smtClean="0"/>
              <a:t> </a:t>
            </a:r>
            <a:r>
              <a:rPr lang="ru-RU" dirty="0" smtClean="0"/>
              <a:t> ?</a:t>
            </a:r>
            <a:endParaRPr lang="ru-RU" baseline="300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u="sng" dirty="0" smtClean="0"/>
              <a:t>«Виртуальная экскурсия»</a:t>
            </a:r>
            <a:endParaRPr lang="ru-RU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pPr>
              <a:buNone/>
            </a:pPr>
            <a:r>
              <a:rPr lang="ru-RU" dirty="0" smtClean="0"/>
              <a:t>   1. Найти колледжи, обозначить на карте</a:t>
            </a:r>
          </a:p>
          <a:p>
            <a:pPr>
              <a:buNone/>
            </a:pPr>
            <a:r>
              <a:rPr lang="ru-RU" dirty="0" smtClean="0"/>
              <a:t>   </a:t>
            </a:r>
          </a:p>
          <a:p>
            <a:pPr>
              <a:buNone/>
            </a:pPr>
            <a:r>
              <a:rPr lang="ru-RU" dirty="0" smtClean="0"/>
              <a:t>    2. Совершить экскурсию по колледжу 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Экскурсия по колледжу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 Название, адрес</a:t>
            </a:r>
          </a:p>
          <a:p>
            <a:r>
              <a:rPr lang="ru-RU" dirty="0" smtClean="0"/>
              <a:t>2. Профессии</a:t>
            </a:r>
          </a:p>
          <a:p>
            <a:r>
              <a:rPr lang="ru-RU" dirty="0" smtClean="0"/>
              <a:t>3. Условия поступления</a:t>
            </a:r>
          </a:p>
          <a:p>
            <a:r>
              <a:rPr lang="ru-RU" dirty="0" smtClean="0"/>
              <a:t>4. День открытых дверей</a:t>
            </a:r>
          </a:p>
          <a:p>
            <a:r>
              <a:rPr lang="ru-RU" dirty="0" smtClean="0"/>
              <a:t>5. Внеурочная жизнь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93</Words>
  <Application>Microsoft Office PowerPoint</Application>
  <PresentationFormat>Экран (4:3)</PresentationFormat>
  <Paragraphs>18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Приемы групповой работы в средней школе</vt:lpstr>
      <vt:lpstr>«Верю – не верю» </vt:lpstr>
      <vt:lpstr>«Виртуальная экскурсия»</vt:lpstr>
      <vt:lpstr>Экскурсия по колледжу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7</cp:revision>
  <dcterms:modified xsi:type="dcterms:W3CDTF">2018-11-23T08:14:53Z</dcterms:modified>
</cp:coreProperties>
</file>