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71" r:id="rId7"/>
    <p:sldId id="265" r:id="rId8"/>
    <p:sldId id="267" r:id="rId9"/>
    <p:sldId id="268" r:id="rId10"/>
    <p:sldId id="259" r:id="rId11"/>
    <p:sldId id="258" r:id="rId12"/>
    <p:sldId id="269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2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2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3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4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8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9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1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B584-A82D-4A7E-846A-E7C8B4C51D3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A1A3-BFFB-435E-B397-86F4E558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 проектов на уроке физики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Конструкторский проект.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1073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50800" dist="50800" dir="5400000" sx="99000" sy="99000" algn="ctr" rotWithShape="0">
                    <a:schemeClr val="tx1">
                      <a:alpha val="52000"/>
                    </a:schemeClr>
                  </a:outerShdw>
                </a:effectLst>
              </a:rPr>
              <a:t>Вот что у нас получилось </a:t>
            </a:r>
            <a:endParaRPr lang="ru-RU" dirty="0">
              <a:solidFill>
                <a:srgbClr val="FFFF00"/>
              </a:solidFill>
              <a:effectLst>
                <a:outerShdw blurRad="50800" dist="50800" dir="5400000" sx="99000" sy="99000" algn="ctr" rotWithShape="0">
                  <a:schemeClr val="tx1">
                    <a:alpha val="52000"/>
                  </a:schemeClr>
                </a:outerShdw>
              </a:effectLst>
            </a:endParaRPr>
          </a:p>
        </p:txBody>
      </p:sp>
      <p:pic>
        <p:nvPicPr>
          <p:cNvPr id="1026" name="Picture 2" descr="https://pp.vk.me/c639222/v639222558/5ba4/QjTWf9JL9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41" y="1296112"/>
            <a:ext cx="4059950" cy="55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70" y="1296112"/>
            <a:ext cx="4376604" cy="55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3" y="6036"/>
            <a:ext cx="4555287" cy="685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22" y="1756540"/>
            <a:ext cx="5040217" cy="335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93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Самый сложный вопрос: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3043" y="1794143"/>
            <a:ext cx="489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оценивать?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40366"/>
              </p:ext>
            </p:extLst>
          </p:nvPr>
        </p:nvGraphicFramePr>
        <p:xfrm>
          <a:off x="465825" y="3126435"/>
          <a:ext cx="1136961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6500"/>
                <a:gridCol w="4226943"/>
                <a:gridCol w="41061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 самооценки</a:t>
                      </a:r>
                      <a:r>
                        <a:rPr lang="ru-RU" sz="2400" b="1" baseline="0" dirty="0" smtClean="0"/>
                        <a:t> группы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Проверка учителем</a:t>
                      </a:r>
                      <a:r>
                        <a:rPr lang="ru-RU" sz="2400" b="1" baseline="0" dirty="0" smtClean="0"/>
                        <a:t> дневника проекта/ презентации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Оценивание публичного выступления.</a:t>
                      </a:r>
                    </a:p>
                    <a:p>
                      <a:r>
                        <a:rPr lang="ru-RU" sz="2400" b="1" dirty="0" smtClean="0"/>
                        <a:t>Критерии???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7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doshkolnoe-obrazovanie/Povyshenie-kompetentnosti-vospitatelej/0021-021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1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5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Действующая модель; Макет.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Задачи:</a:t>
            </a:r>
          </a:p>
          <a:p>
            <a:r>
              <a:rPr lang="ru-RU" dirty="0" smtClean="0"/>
              <a:t>1) Знакомство с источниками, описывающими назначение, устройство, принцип действия, историю создания, частное применение.</a:t>
            </a:r>
          </a:p>
          <a:p>
            <a:r>
              <a:rPr lang="ru-RU" dirty="0" smtClean="0"/>
              <a:t>2) Разработка модели. Составление технологической карты.</a:t>
            </a:r>
          </a:p>
          <a:p>
            <a:r>
              <a:rPr lang="ru-RU" dirty="0" smtClean="0"/>
              <a:t>3) Подбор необходимых материалов и инструментов.</a:t>
            </a:r>
          </a:p>
          <a:p>
            <a:r>
              <a:rPr lang="ru-RU" dirty="0" smtClean="0"/>
              <a:t>4) Выполнение модели.</a:t>
            </a:r>
          </a:p>
          <a:p>
            <a:r>
              <a:rPr lang="ru-RU" dirty="0" smtClean="0"/>
              <a:t>5) Проверка ее работоспособности.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23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Представление отчета.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Готовый проект/Макет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84343" y="1825625"/>
            <a:ext cx="5181600" cy="4351338"/>
          </a:xfrm>
        </p:spPr>
        <p:txBody>
          <a:bodyPr/>
          <a:lstStyle/>
          <a:p>
            <a:r>
              <a:rPr lang="ru-RU" b="1" dirty="0" smtClean="0"/>
              <a:t>Презентация.</a:t>
            </a:r>
          </a:p>
          <a:p>
            <a:r>
              <a:rPr lang="ru-RU" b="1" dirty="0" smtClean="0"/>
              <a:t>Дневник проекта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05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529" y="10026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Презентация: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2860" y="1690688"/>
            <a:ext cx="256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Титульный лист.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2571452"/>
            <a:ext cx="2866416" cy="1612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3042" y="2571452"/>
            <a:ext cx="196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</a:t>
            </a:r>
          </a:p>
          <a:p>
            <a:r>
              <a:rPr lang="ru-RU" sz="2400" b="1" dirty="0" smtClean="0"/>
              <a:t>Задачи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659886"/>
            <a:ext cx="254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Технологическая карта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07102" y="1293962"/>
            <a:ext cx="1431985" cy="49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761781" y="1509623"/>
            <a:ext cx="284672" cy="106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36710" y="1539815"/>
            <a:ext cx="105962" cy="92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18121" y="1604513"/>
            <a:ext cx="2674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Информационные источники</a:t>
            </a:r>
            <a:endParaRPr lang="ru-RU" sz="2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824158" y="1155940"/>
            <a:ext cx="1308771" cy="50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11329" y="1854679"/>
            <a:ext cx="0" cy="263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95468" y="4864647"/>
            <a:ext cx="420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Использование своих фотографий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876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«Измерить все»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Соберите группу 3-4 человека.</a:t>
            </a:r>
          </a:p>
          <a:p>
            <a:r>
              <a:rPr lang="ru-RU" dirty="0" smtClean="0"/>
              <a:t>Выберите прибор: термометр, солнечные часы, водяные часы…</a:t>
            </a:r>
          </a:p>
          <a:p>
            <a:r>
              <a:rPr lang="ru-RU" dirty="0" smtClean="0"/>
              <a:t>Ознакомитесь с его устройством, принципом действия, примерами применения.</a:t>
            </a:r>
          </a:p>
          <a:p>
            <a:r>
              <a:rPr lang="ru-RU" dirty="0" smtClean="0"/>
              <a:t>Подумайте, как сделать модель прибора из подручных средств.</a:t>
            </a:r>
          </a:p>
          <a:p>
            <a:r>
              <a:rPr lang="ru-RU" dirty="0" smtClean="0"/>
              <a:t>Подберите материалы.</a:t>
            </a:r>
          </a:p>
          <a:p>
            <a:r>
              <a:rPr lang="ru-RU" dirty="0" smtClean="0"/>
              <a:t>Составьте технологическую карту.</a:t>
            </a:r>
          </a:p>
          <a:p>
            <a:r>
              <a:rPr lang="ru-RU" dirty="0" smtClean="0"/>
              <a:t>Выполните модель </a:t>
            </a:r>
          </a:p>
          <a:p>
            <a:r>
              <a:rPr lang="ru-RU" dirty="0" smtClean="0"/>
              <a:t>Подготовьте презентацию( время выступления 5 – 7 минут)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0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Действующая модель; Макет.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Задачи:</a:t>
            </a:r>
          </a:p>
          <a:p>
            <a:r>
              <a:rPr lang="ru-RU" dirty="0" smtClean="0"/>
              <a:t>1) Знакомство с источниками, описывающими назначение, устройство, принцип действия, историю создания, частное применение.</a:t>
            </a:r>
          </a:p>
          <a:p>
            <a:r>
              <a:rPr lang="ru-RU" dirty="0" smtClean="0"/>
              <a:t>2) Разработка модели. Составление технологической карты.</a:t>
            </a:r>
          </a:p>
          <a:p>
            <a:r>
              <a:rPr lang="ru-RU" dirty="0" smtClean="0"/>
              <a:t>3) Подбор необходимых материалов и инструментов.</a:t>
            </a:r>
          </a:p>
          <a:p>
            <a:r>
              <a:rPr lang="ru-RU" dirty="0" smtClean="0"/>
              <a:t>4) Выполнение модели.</a:t>
            </a:r>
          </a:p>
          <a:p>
            <a:r>
              <a:rPr lang="ru-RU" dirty="0" smtClean="0"/>
              <a:t>5) Проверка ее работоспособности.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38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userapi.com/c624629/v624629010/1a5cb/DXtzDcZ37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76" y="3666233"/>
            <a:ext cx="3965575" cy="29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24629/v624629010/1a5e7/pGgl5SFtB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06" y="3666233"/>
            <a:ext cx="2310331" cy="30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68" y="463774"/>
            <a:ext cx="2196302" cy="301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05" y="463774"/>
            <a:ext cx="2261346" cy="301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zXTZsapchYo">
            <a:extLst>
              <a:ext uri="{FF2B5EF4-FFF2-40B4-BE49-F238E27FC236}">
                <a16:creationId xmlns:a16="http://schemas.microsoft.com/office/drawing/2014/main" xmlns="" id="{952D1F9F-0F3F-4F42-BE38-D4A511C0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186" y="463774"/>
            <a:ext cx="1937819" cy="314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9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 , как продолжение урока.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588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3026" y="778521"/>
            <a:ext cx="8643668" cy="551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Маятник Фуко.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Задание1.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опыты с маятником Фуко провел в погребе своего дома в Париже. К вершине свода погреба он прикрепил двухметровую проволоку из закаленной стали и подвесил на ней пятикилограммовый латунный шар. Отведя шар в сторону, зафиксировав его с помощью нити возле одной из стен, Фуко пережег нить, предоставив маятнику возможность свободно качаться. И уже через полчаса он стал свидетелем вращения Земли. Это произошло 8 января 1851 г.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Найти период и частоту колебаний первого маятника Фуко.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спустя несколько дней Фуко повторил свой опыт в Парижской обсерватории по просьбе ее директора, знаменитого французского ученого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Араго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 этот раз длина проволоки составляла уже 11 м. И отклонение плоскости качания маятника было еще заметней.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Найти период и частоту колебаний второго маятника Фуко на Луне ( ускорение свободного падения на Луне 1,6 м/с</a:t>
            </a:r>
            <a:r>
              <a:rPr lang="ru-RU" i="1" u="sng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77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318</Words>
  <Application>Microsoft Office PowerPoint</Application>
  <PresentationFormat>Произвольный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Метод проектов на уроке физики</vt:lpstr>
      <vt:lpstr>Цель: Действующая модель; Макет.</vt:lpstr>
      <vt:lpstr>Представление отчета.</vt:lpstr>
      <vt:lpstr>Презентация:</vt:lpstr>
      <vt:lpstr>Проект «Измерить все»</vt:lpstr>
      <vt:lpstr>Цель: Действующая модель; Макет.</vt:lpstr>
      <vt:lpstr>Презентация PowerPoint</vt:lpstr>
      <vt:lpstr>Проект , как продолжение урока.</vt:lpstr>
      <vt:lpstr>Презентация PowerPoint</vt:lpstr>
      <vt:lpstr>Вот что у нас получилось </vt:lpstr>
      <vt:lpstr>Презентация PowerPoint</vt:lpstr>
      <vt:lpstr>Самый сложный вопрос: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на уроке физики</dc:title>
  <dc:creator>Пользователь Windows</dc:creator>
  <cp:lastModifiedBy>user</cp:lastModifiedBy>
  <cp:revision>17</cp:revision>
  <dcterms:created xsi:type="dcterms:W3CDTF">2018-03-28T18:11:15Z</dcterms:created>
  <dcterms:modified xsi:type="dcterms:W3CDTF">2018-11-22T11:22:39Z</dcterms:modified>
</cp:coreProperties>
</file>