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46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04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64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94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548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03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06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80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164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916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05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99D1F-FB85-4A94-A6E5-F1126AE3847E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B008D-339A-440A-906C-1036E3E653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74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xn--80aff1fya.xn--p1ai/News/writ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3133"/>
            <a:ext cx="367665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568952" cy="2736304"/>
          </a:xfrm>
        </p:spPr>
        <p:txBody>
          <a:bodyPr>
            <a:normAutofit/>
          </a:bodyPr>
          <a:lstStyle/>
          <a:p>
            <a:r>
              <a:rPr lang="ru-RU" b="1" dirty="0" smtClean="0"/>
              <a:t>Технология подготовки учащихся к написанию эссе на уроках обществознания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4509120"/>
            <a:ext cx="3923928" cy="2348880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Соколова Ксения Юрьевна, учитель ГБОУ СОШ № 585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6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ru-RU" sz="3300" dirty="0" smtClean="0"/>
              <a:t>Выберите </a:t>
            </a:r>
            <a:r>
              <a:rPr lang="ru-RU" sz="3300" b="1" dirty="0"/>
              <a:t>одно </a:t>
            </a:r>
            <a:r>
              <a:rPr lang="ru-RU" sz="3300" dirty="0"/>
              <a:t>из предложенных ниже высказываний и на его </a:t>
            </a:r>
            <a:r>
              <a:rPr lang="ru-RU" sz="3300" dirty="0" smtClean="0"/>
              <a:t>основе напишите </a:t>
            </a:r>
            <a:r>
              <a:rPr lang="ru-RU" sz="3300" dirty="0"/>
              <a:t>мини-сочинение</a:t>
            </a:r>
            <a:r>
              <a:rPr lang="ru-RU" sz="3300" dirty="0" smtClean="0"/>
              <a:t>. Сформулируйте </a:t>
            </a:r>
            <a:r>
              <a:rPr lang="ru-RU" sz="3300" dirty="0"/>
              <a:t>по своему усмотрению одну или несколько </a:t>
            </a:r>
            <a:r>
              <a:rPr lang="ru-RU" sz="3300" dirty="0" smtClean="0"/>
              <a:t>основных идей </a:t>
            </a:r>
            <a:r>
              <a:rPr lang="ru-RU" sz="3300" dirty="0"/>
              <a:t>затронутой автором темы и раскройте её (их) с опорой </a:t>
            </a:r>
            <a:r>
              <a:rPr lang="ru-RU" sz="3300" dirty="0" smtClean="0"/>
              <a:t>на обществоведческие </a:t>
            </a:r>
            <a:r>
              <a:rPr lang="ru-RU" sz="3300" dirty="0"/>
              <a:t>знания.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 smtClean="0"/>
              <a:t>	Для </a:t>
            </a:r>
            <a:r>
              <a:rPr lang="ru-RU" sz="3300" dirty="0"/>
              <a:t>раскрытия сформулированной(-ых) Вами основной(-ых) идеи(-й</a:t>
            </a:r>
            <a:r>
              <a:rPr lang="ru-RU" sz="3300" dirty="0" smtClean="0"/>
              <a:t>) приведите </a:t>
            </a:r>
            <a:r>
              <a:rPr lang="ru-RU" sz="3300" dirty="0">
                <a:solidFill>
                  <a:srgbClr val="FF0000"/>
                </a:solidFill>
              </a:rPr>
              <a:t>рассуждения и выводы</a:t>
            </a:r>
            <a:r>
              <a:rPr lang="ru-RU" sz="3300" dirty="0"/>
              <a:t>, используя обществоведческие </a:t>
            </a:r>
            <a:r>
              <a:rPr lang="ru-RU" sz="3300" dirty="0" smtClean="0"/>
              <a:t>знания (</a:t>
            </a:r>
            <a:r>
              <a:rPr lang="ru-RU" sz="3300" dirty="0"/>
              <a:t>соответствующие </a:t>
            </a:r>
            <a:r>
              <a:rPr lang="ru-RU" sz="3300" dirty="0">
                <a:solidFill>
                  <a:srgbClr val="FF0000"/>
                </a:solidFill>
              </a:rPr>
              <a:t>понятия,</a:t>
            </a:r>
            <a:r>
              <a:rPr lang="ru-RU" sz="3300" dirty="0"/>
              <a:t> теоретические положения</a:t>
            </a:r>
            <a:r>
              <a:rPr lang="ru-RU" sz="3300" dirty="0" smtClean="0"/>
              <a:t>). Для </a:t>
            </a:r>
            <a:r>
              <a:rPr lang="ru-RU" sz="3300" dirty="0"/>
              <a:t>иллюстрации сформулированных Вами основной(-ых) идеи(-й</a:t>
            </a:r>
            <a:r>
              <a:rPr lang="ru-RU" sz="3300" dirty="0" smtClean="0"/>
              <a:t>),теоретических </a:t>
            </a:r>
            <a:r>
              <a:rPr lang="ru-RU" sz="3300" dirty="0"/>
              <a:t>положений, рассуждений и выводов приведите не менее </a:t>
            </a:r>
            <a:r>
              <a:rPr lang="ru-RU" sz="3300" dirty="0" smtClean="0"/>
              <a:t>двух </a:t>
            </a:r>
            <a:r>
              <a:rPr lang="ru-RU" sz="3300" dirty="0" smtClean="0">
                <a:solidFill>
                  <a:srgbClr val="FF0000"/>
                </a:solidFill>
              </a:rPr>
              <a:t>социальных </a:t>
            </a:r>
            <a:r>
              <a:rPr lang="ru-RU" sz="3300" dirty="0">
                <a:solidFill>
                  <a:srgbClr val="FF0000"/>
                </a:solidFill>
              </a:rPr>
              <a:t>фактов/примеров </a:t>
            </a:r>
            <a:r>
              <a:rPr lang="ru-RU" sz="3300" dirty="0"/>
              <a:t>из различных источников (</a:t>
            </a:r>
            <a:r>
              <a:rPr lang="ru-RU" sz="3300" dirty="0" smtClean="0"/>
              <a:t>общественной жизни </a:t>
            </a:r>
            <a:r>
              <a:rPr lang="ru-RU" sz="3300" dirty="0"/>
              <a:t>(в том числе по сообщениям СМИ), личного социального </a:t>
            </a:r>
            <a:r>
              <a:rPr lang="ru-RU" sz="3300" dirty="0" smtClean="0"/>
              <a:t>опыта (</a:t>
            </a:r>
            <a:r>
              <a:rPr lang="ru-RU" sz="3300" dirty="0"/>
              <a:t>включая в том числе прочитанные книги, просмотренные кинофильмы), </a:t>
            </a:r>
            <a:r>
              <a:rPr lang="ru-RU" sz="3300" dirty="0" smtClean="0"/>
              <a:t>из различных </a:t>
            </a:r>
            <a:r>
              <a:rPr lang="ru-RU" sz="3300" dirty="0"/>
              <a:t>учебных предметов).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i="1" dirty="0" smtClean="0"/>
              <a:t>	Каждый </a:t>
            </a:r>
            <a:r>
              <a:rPr lang="ru-RU" sz="3300" i="1" dirty="0"/>
              <a:t>приводимый факт/пример должен быть сформулирован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i="1" dirty="0"/>
              <a:t>развёрнуто и подтверждать обозначенную основную идею</a:t>
            </a:r>
            <a:r>
              <a:rPr lang="ru-RU" sz="3300" i="1" dirty="0" smtClean="0"/>
              <a:t>, теоретическое положение</a:t>
            </a:r>
            <a:r>
              <a:rPr lang="ru-RU" sz="3300" i="1" dirty="0"/>
              <a:t>, рассуждение или вывод/быть с ними явно связан. По </a:t>
            </a:r>
            <a:r>
              <a:rPr lang="ru-RU" sz="3300" i="1" dirty="0" smtClean="0"/>
              <a:t>своему содержанию </a:t>
            </a:r>
            <a:r>
              <a:rPr lang="ru-RU" sz="3300" i="1" dirty="0"/>
              <a:t>примеры не должны быть однотипными (не </a:t>
            </a:r>
            <a:r>
              <a:rPr lang="ru-RU" sz="3300" i="1" dirty="0" smtClean="0"/>
              <a:t>должны дублировать </a:t>
            </a:r>
            <a:r>
              <a:rPr lang="ru-RU" sz="3300" i="1" dirty="0"/>
              <a:t>друг друга).</a:t>
            </a: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425140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/>
              <a:t>29)</a:t>
            </a:r>
            <a:r>
              <a:rPr lang="ru-RU" sz="2800" b="1" dirty="0"/>
              <a:t> </a:t>
            </a:r>
            <a:endParaRPr lang="ru-RU" sz="2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 smtClean="0"/>
              <a:t>Философия</a:t>
            </a:r>
            <a:r>
              <a:rPr lang="ru-RU" sz="2800" b="1" dirty="0"/>
              <a:t>:</a:t>
            </a:r>
            <a:r>
              <a:rPr lang="ru-RU" sz="2800" dirty="0"/>
              <a:t> «Человек немыслим вне общества» </a:t>
            </a:r>
            <a:endParaRPr lang="ru-RU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(</a:t>
            </a:r>
            <a:r>
              <a:rPr lang="ru-RU" sz="2800" dirty="0"/>
              <a:t>Л. Толстой)</a:t>
            </a:r>
            <a:endParaRPr lang="ru-RU" sz="2800" dirty="0" smtClean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/>
              <a:t>Социальная психология</a:t>
            </a:r>
            <a:r>
              <a:rPr lang="ru-RU" sz="2800" dirty="0"/>
              <a:t>: ««Нас формируют те поступки, которые мы совершаем» (Аристотель).</a:t>
            </a:r>
            <a:endParaRPr lang="ru-RU" sz="2800" dirty="0" smtClean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/>
              <a:t>Социология</a:t>
            </a:r>
            <a:r>
              <a:rPr lang="ru-RU" sz="2800" dirty="0"/>
              <a:t>: «Подчинившись закону толпы, мы возвращаемся в каменный век» (С. Паркинсон).</a:t>
            </a:r>
            <a:endParaRPr lang="ru-RU" sz="2800" dirty="0" smtClean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/>
              <a:t>Политология</a:t>
            </a:r>
            <a:r>
              <a:rPr lang="ru-RU" sz="2800" dirty="0"/>
              <a:t>: «Политика переодевает ложь в  истину, а истину в ложь» (П. </a:t>
            </a:r>
            <a:r>
              <a:rPr lang="ru-RU" sz="2800" dirty="0" err="1"/>
              <a:t>Буаст</a:t>
            </a:r>
            <a:r>
              <a:rPr lang="ru-RU" sz="2800" dirty="0"/>
              <a:t>).</a:t>
            </a:r>
            <a:endParaRPr lang="ru-RU" sz="2800" dirty="0" smtClean="0">
              <a:effectLst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/>
              <a:t>Правоведение:</a:t>
            </a:r>
            <a:r>
              <a:rPr lang="ru-RU" sz="2800" dirty="0"/>
              <a:t> «Всякая власть предполагает минимум права, всякое право предполагает минимум власти» (Б. П. </a:t>
            </a:r>
            <a:r>
              <a:rPr lang="ru-RU" sz="2800" dirty="0" err="1"/>
              <a:t>Вышеславцев</a:t>
            </a:r>
            <a:r>
              <a:rPr lang="ru-RU" sz="28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b="1" dirty="0"/>
              <a:t>Экономика</a:t>
            </a:r>
            <a:r>
              <a:rPr lang="ru-RU" sz="2800" dirty="0"/>
              <a:t>: «Конкуренция обеспечивает наилучшие качества продуктов и развивает наихудшие качества людей» (Д. </a:t>
            </a:r>
            <a:r>
              <a:rPr lang="ru-RU" sz="2800" dirty="0" err="1"/>
              <a:t>Сарнофф</a:t>
            </a:r>
            <a:r>
              <a:rPr lang="ru-RU" sz="2800" dirty="0"/>
              <a:t>).</a:t>
            </a:r>
            <a:endParaRPr lang="ru-RU" sz="2800" dirty="0" smtClean="0">
              <a:effectLst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Примеры из школьной программы литературы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17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План:</a:t>
            </a:r>
          </a:p>
          <a:p>
            <a:pPr>
              <a:buFontTx/>
              <a:buChar char="-"/>
            </a:pPr>
            <a:r>
              <a:rPr lang="ru-RU" dirty="0" smtClean="0"/>
              <a:t>Пересказ своими словами или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Аргумент 1 –термин 1- пример1</a:t>
            </a:r>
          </a:p>
          <a:p>
            <a:pPr>
              <a:buFontTx/>
              <a:buChar char="-"/>
            </a:pPr>
            <a:r>
              <a:rPr lang="ru-RU" dirty="0" smtClean="0"/>
              <a:t>Аргумент 2 –термин 2- пример2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C:\Users\Ксения\Desktop\Безымянн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95" y="1124744"/>
            <a:ext cx="5487166" cy="1724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63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150</Words>
  <Application>Microsoft Office PowerPoint</Application>
  <PresentationFormat>Экран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Технология подготовки учащихся к написанию эссе на уроках обществознания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подготовки учащихся к написанию эссе на уроках обществознания</dc:title>
  <dc:creator>Ксения</dc:creator>
  <cp:lastModifiedBy>user</cp:lastModifiedBy>
  <cp:revision>3</cp:revision>
  <dcterms:created xsi:type="dcterms:W3CDTF">2018-11-18T14:14:12Z</dcterms:created>
  <dcterms:modified xsi:type="dcterms:W3CDTF">2018-11-22T12:19:36Z</dcterms:modified>
</cp:coreProperties>
</file>